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Prata"/>
      <p:regular r:id="rId11"/>
    </p:embeddedFont>
    <p:embeddedFont>
      <p:font typeface="Prata"/>
      <p:regular r:id="rId12"/>
    </p:embeddedFon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9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design, develop, and implement a robust, scalable, and globally compatible Optical Character Recognition (OCR) and facial biometrics for XYZ Bank.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12782"/>
            <a:ext cx="16773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Unknown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71857"/>
            <a:ext cx="11650980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Automatic ID Card Detection &amp; Capture Demo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829" y="1741408"/>
            <a:ext cx="409944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General Implementation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7829" y="2274094"/>
            <a:ext cx="633376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standard approach to ID card detection and capture, providing reliable functionality across a wide range of document types.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829" y="3506272"/>
            <a:ext cx="6333768" cy="43335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6423" y="1741408"/>
            <a:ext cx="287178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 Trained Model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6423" y="2274094"/>
            <a:ext cx="633376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advanced solution using machine learning to improve accuracy and speed of ID card detection across various lighting conditions and angles.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23" y="3506272"/>
            <a:ext cx="6333768" cy="43335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001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050" y="2562106"/>
            <a:ext cx="4200406" cy="52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KPIs Achieved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88050" y="3528060"/>
            <a:ext cx="378023" cy="3780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4" y="3559552"/>
            <a:ext cx="251936" cy="3149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4070" y="3528060"/>
            <a:ext cx="251638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 Card Capture/Upload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34070" y="3891320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Basic Implementation to Detect and Auto-Capture ID Cards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134070" y="4218742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 Trained Model to Detect and Auto-Capture ID Cards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134070" y="4546163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ID Card File Upload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399258" y="3528060"/>
            <a:ext cx="378023" cy="3780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242" y="3559552"/>
            <a:ext cx="251936" cy="3149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45279" y="3528060"/>
            <a:ext cx="2380178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 Card Image Integrity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945279" y="3891320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Quality Checks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7945279" y="4218742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Xerox Validation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7945279" y="4546163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Supported Document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7945279" y="4873585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Original Template Format Validation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7945279" y="5201007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Orientation Validation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945279" y="5528429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Digital Tampering Validation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588050" y="6154103"/>
            <a:ext cx="378023" cy="3780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4" y="6185595"/>
            <a:ext cx="251936" cy="31492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34070" y="6154103"/>
            <a:ext cx="210014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Selfie Video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1134070" y="6517362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Picture Face Integrity (Spoof Detection)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1134070" y="6844784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Multiple Faces Detection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24" name="Text 18"/>
          <p:cNvSpPr/>
          <p:nvPr/>
        </p:nvSpPr>
        <p:spPr>
          <a:xfrm>
            <a:off x="1134070" y="7172206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Face not clearly visible/bad lighting Detection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25" name="Text 19"/>
          <p:cNvSpPr/>
          <p:nvPr/>
        </p:nvSpPr>
        <p:spPr>
          <a:xfrm>
            <a:off x="1134070" y="7499628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 Frame Extraction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26" name="Shape 20"/>
          <p:cNvSpPr/>
          <p:nvPr/>
        </p:nvSpPr>
        <p:spPr>
          <a:xfrm>
            <a:off x="7399258" y="6154103"/>
            <a:ext cx="378023" cy="3780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242" y="6185595"/>
            <a:ext cx="251936" cy="31492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945279" y="6154103"/>
            <a:ext cx="221075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Additional Validations</a:t>
            </a:r>
            <a:endParaRPr lang="en-US" sz="1650" dirty="0"/>
          </a:p>
        </p:txBody>
      </p:sp>
      <p:sp>
        <p:nvSpPr>
          <p:cNvPr id="29" name="Text 22"/>
          <p:cNvSpPr/>
          <p:nvPr/>
        </p:nvSpPr>
        <p:spPr>
          <a:xfrm>
            <a:off x="7945279" y="6517362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 Validation: Minimum Accepted Age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30" name="Text 23"/>
          <p:cNvSpPr/>
          <p:nvPr/>
        </p:nvSpPr>
        <p:spPr>
          <a:xfrm>
            <a:off x="7945279" y="6844784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Facial Biometrics: Face Detection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  <p:sp>
        <p:nvSpPr>
          <p:cNvPr id="31" name="Text 24"/>
          <p:cNvSpPr/>
          <p:nvPr/>
        </p:nvSpPr>
        <p:spPr>
          <a:xfrm>
            <a:off x="7945279" y="7172206"/>
            <a:ext cx="609719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Facial Biometrics: Face Verification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82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Yet to Achieve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97668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Colour Picture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895261" y="4077891"/>
            <a:ext cx="30416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color validation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❌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724281"/>
            <a:ext cx="6456164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09272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Font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509272" y="5441513"/>
            <a:ext cx="3340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Font verification and analysis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❌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2025-03-19T18:26:52Z</dcterms:created>
  <dcterms:modified xsi:type="dcterms:W3CDTF">2025-03-19T18:26:52Z</dcterms:modified>
</cp:coreProperties>
</file>